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8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0"/>
    <p:restoredTop sz="86465"/>
  </p:normalViewPr>
  <p:slideViewPr>
    <p:cSldViewPr snapToGrid="0" snapToObjects="1">
      <p:cViewPr varScale="1">
        <p:scale>
          <a:sx n="79" d="100"/>
          <a:sy n="79" d="100"/>
        </p:scale>
        <p:origin x="208" y="392"/>
      </p:cViewPr>
      <p:guideLst/>
    </p:cSldViewPr>
  </p:slideViewPr>
  <p:outlineViewPr>
    <p:cViewPr>
      <p:scale>
        <a:sx n="33" d="100"/>
        <a:sy n="33" d="100"/>
      </p:scale>
      <p:origin x="0" y="-13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BA4D7-B632-5B4F-8DA4-D9931A22110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7F189-A1A9-3940-9156-288A86883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30-518A-3640-A9D1-5F6E2AD98A01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ECD-A622-1C47-A70B-3E9AD4F3C9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 flipV="1">
            <a:off x="0" y="3539398"/>
            <a:ext cx="9144000" cy="45719"/>
          </a:xfrm>
          <a:prstGeom prst="roundRect">
            <a:avLst/>
          </a:prstGeom>
          <a:solidFill>
            <a:srgbClr val="69822C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2" y="5176219"/>
            <a:ext cx="3501251" cy="1681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365127"/>
            <a:ext cx="8740588" cy="6702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1317813"/>
            <a:ext cx="8740588" cy="42761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30-518A-3640-A9D1-5F6E2AD98A01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ECD-A622-1C47-A70B-3E9AD4F3C9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 flipV="1">
            <a:off x="0" y="1120400"/>
            <a:ext cx="9144000" cy="45719"/>
          </a:xfrm>
          <a:prstGeom prst="roundRect">
            <a:avLst/>
          </a:prstGeom>
          <a:solidFill>
            <a:srgbClr val="69822C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64" y="5593976"/>
            <a:ext cx="2631535" cy="126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bl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60" y="6051178"/>
            <a:ext cx="8834716" cy="67029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174811"/>
            <a:ext cx="8834717" cy="547295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30-518A-3640-A9D1-5F6E2AD98A01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ECD-A622-1C47-A70B-3E9AD4F3C9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 flipV="1">
            <a:off x="33617" y="5885789"/>
            <a:ext cx="9144000" cy="45719"/>
          </a:xfrm>
          <a:prstGeom prst="roundRect">
            <a:avLst/>
          </a:prstGeom>
          <a:solidFill>
            <a:srgbClr val="69822C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64" y="5593976"/>
            <a:ext cx="2631535" cy="126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30-518A-3640-A9D1-5F6E2AD98A01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ECD-A622-1C47-A70B-3E9AD4F3C9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 flipV="1">
            <a:off x="0" y="4553111"/>
            <a:ext cx="9144000" cy="45719"/>
          </a:xfrm>
          <a:prstGeom prst="roundRect">
            <a:avLst/>
          </a:prstGeom>
          <a:solidFill>
            <a:srgbClr val="69822C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2" y="5176219"/>
            <a:ext cx="3501251" cy="1681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74609"/>
            <a:ext cx="7886700" cy="1325563"/>
          </a:xfrm>
        </p:spPr>
        <p:txBody>
          <a:bodyPr>
            <a:normAutofit/>
          </a:bodyPr>
          <a:lstStyle>
            <a:lvl1pPr algn="ctr">
              <a:defRPr sz="3600" b="1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30-518A-3640-A9D1-5F6E2AD98A01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ECD-A622-1C47-A70B-3E9AD4F3C9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64" y="5593976"/>
            <a:ext cx="2631535" cy="126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D430-518A-3640-A9D1-5F6E2AD98A01}" type="datetimeFigureOut">
              <a:rPr lang="en-US" smtClean="0"/>
              <a:t>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ECD-A622-1C47-A70B-3E9AD4F3C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705" y="365126"/>
            <a:ext cx="8848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705" y="1825625"/>
            <a:ext cx="8848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D430-518A-3640-A9D1-5F6E2AD98A01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09ECD-A622-1C47-A70B-3E9AD4F3C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1476145"/>
            <a:ext cx="7463281" cy="38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it’s right and sometimes it’s wrong to be angry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Ephesians 4:31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kern="1200" dirty="0" smtClean="0"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“Let all bitterness and wrath and anger and clamor and slander be put away from you, along with all malice.”</a:t>
            </a:r>
          </a:p>
        </p:txBody>
      </p:sp>
    </p:spTree>
    <p:extLst>
      <p:ext uri="{BB962C8B-B14F-4D97-AF65-F5344CB8AC3E}">
        <p14:creationId xmlns:p14="http://schemas.microsoft.com/office/powerpoint/2010/main" val="84793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Sinful Anger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4</a:t>
            </a:r>
          </a:p>
          <a:p>
            <a:r>
              <a:rPr lang="en-US" dirty="0" smtClean="0"/>
              <a:t>1 Samuel 18; 20:31</a:t>
            </a:r>
          </a:p>
          <a:p>
            <a:r>
              <a:rPr lang="en-US" dirty="0" smtClean="0"/>
              <a:t>Mark 6:19</a:t>
            </a:r>
          </a:p>
          <a:p>
            <a:r>
              <a:rPr lang="en-US" dirty="0" smtClean="0"/>
              <a:t>Acts 7:54</a:t>
            </a:r>
          </a:p>
          <a:p>
            <a:r>
              <a:rPr lang="en-US" dirty="0" smtClean="0"/>
              <a:t>Acts 23:3–5</a:t>
            </a:r>
          </a:p>
        </p:txBody>
      </p:sp>
    </p:spTree>
    <p:extLst>
      <p:ext uri="{BB962C8B-B14F-4D97-AF65-F5344CB8AC3E}">
        <p14:creationId xmlns:p14="http://schemas.microsoft.com/office/powerpoint/2010/main" val="203524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Anger (not sinful)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Ephesians 4:26</a:t>
            </a:r>
          </a:p>
          <a:p>
            <a:r>
              <a:rPr lang="en-US" dirty="0" smtClean="0"/>
              <a:t>Psalm 7:11</a:t>
            </a:r>
          </a:p>
          <a:p>
            <a:r>
              <a:rPr lang="en-US" dirty="0" smtClean="0"/>
              <a:t>Exodus 4:14</a:t>
            </a:r>
          </a:p>
          <a:p>
            <a:r>
              <a:rPr lang="en-US" dirty="0" smtClean="0"/>
              <a:t>Deuteronomy 29:27–28</a:t>
            </a:r>
          </a:p>
          <a:p>
            <a:r>
              <a:rPr lang="en-US" dirty="0" smtClean="0"/>
              <a:t>Mark 3:5</a:t>
            </a:r>
            <a:r>
              <a:rPr lang="en-US" baseline="0" dirty="0" smtClean="0"/>
              <a:t> (remember </a:t>
            </a:r>
            <a:r>
              <a:rPr lang="en-US" dirty="0" smtClean="0"/>
              <a:t>1</a:t>
            </a:r>
            <a:r>
              <a:rPr lang="en-US" baseline="0" dirty="0" smtClean="0"/>
              <a:t> John 3:5)</a:t>
            </a:r>
          </a:p>
          <a:p>
            <a:r>
              <a:rPr lang="en-US" baseline="0" dirty="0" smtClean="0"/>
              <a:t>John 2:13–17</a:t>
            </a:r>
          </a:p>
          <a:p>
            <a:r>
              <a:rPr lang="en-US" baseline="0" dirty="0" smtClean="0"/>
              <a:t>Acts 17:16</a:t>
            </a:r>
          </a:p>
          <a:p>
            <a:r>
              <a:rPr lang="en-US" baseline="0" dirty="0" smtClean="0"/>
              <a:t>2 Corinthians 7:9–11</a:t>
            </a:r>
          </a:p>
        </p:txBody>
      </p:sp>
    </p:spTree>
    <p:extLst>
      <p:ext uri="{BB962C8B-B14F-4D97-AF65-F5344CB8AC3E}">
        <p14:creationId xmlns:p14="http://schemas.microsoft.com/office/powerpoint/2010/main" val="180975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 you think about the idea that anger is sometimes righteous and sometimes sinful? </a:t>
            </a:r>
          </a:p>
          <a:p>
            <a:r>
              <a:rPr lang="en-US" baseline="0" dirty="0" smtClean="0"/>
              <a:t>Which of the two types of anger do you think occurs more frequently?</a:t>
            </a:r>
          </a:p>
          <a:p>
            <a:r>
              <a:rPr lang="en-US" baseline="0" dirty="0" smtClean="0"/>
              <a:t>Which of the two types of anger do you think you experience more frequently?</a:t>
            </a:r>
          </a:p>
        </p:txBody>
      </p:sp>
    </p:spTree>
    <p:extLst>
      <p:ext uri="{BB962C8B-B14F-4D97-AF65-F5344CB8AC3E}">
        <p14:creationId xmlns:p14="http://schemas.microsoft.com/office/powerpoint/2010/main" val="158180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Sinful 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anger is sinful when we become angry for</a:t>
            </a:r>
            <a:r>
              <a:rPr lang="en-US" baseline="0" dirty="0" smtClean="0"/>
              <a:t> the wrong reasons. </a:t>
            </a:r>
          </a:p>
          <a:p>
            <a:pPr lvl="1"/>
            <a:r>
              <a:rPr lang="en-US" dirty="0" smtClean="0"/>
              <a:t>What arouses our anger and makes it sinful. </a:t>
            </a:r>
          </a:p>
          <a:p>
            <a:pPr lvl="1"/>
            <a:r>
              <a:rPr lang="en-US" dirty="0" smtClean="0"/>
              <a:t>What does the issue of rights have to do with sinful anger? </a:t>
            </a:r>
          </a:p>
          <a:p>
            <a:r>
              <a:rPr lang="en-US" dirty="0" smtClean="0"/>
              <a:t>Our anger is sinful when we allow our anger to control us. (Proverbs 16:32)</a:t>
            </a:r>
          </a:p>
          <a:p>
            <a:r>
              <a:rPr lang="en-US" dirty="0" smtClean="0"/>
              <a:t>Our anger is sinful when it becomes the dominant feature of our lives. (Proverbs 19:19; 22:24)</a:t>
            </a:r>
          </a:p>
        </p:txBody>
      </p:sp>
    </p:spTree>
    <p:extLst>
      <p:ext uri="{BB962C8B-B14F-4D97-AF65-F5344CB8AC3E}">
        <p14:creationId xmlns:p14="http://schemas.microsoft.com/office/powerpoint/2010/main" val="97645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is anger wrong?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Our anger is sinful when it involves brooding</a:t>
            </a:r>
            <a:r>
              <a:rPr lang="en-US" baseline="0" dirty="0" smtClean="0"/>
              <a:t> or fretting. (Psalm 37; </a:t>
            </a:r>
            <a:r>
              <a:rPr lang="en-US" baseline="0" dirty="0" err="1" smtClean="0"/>
              <a:t>Eph</a:t>
            </a:r>
            <a:r>
              <a:rPr lang="en-US" baseline="0" dirty="0" smtClean="0"/>
              <a:t> 4:26–27; </a:t>
            </a:r>
            <a:r>
              <a:rPr lang="en-US" baseline="0" dirty="0" err="1" smtClean="0"/>
              <a:t>Prov</a:t>
            </a:r>
            <a:r>
              <a:rPr lang="en-US" baseline="0" dirty="0" smtClean="0"/>
              <a:t> 30:33)</a:t>
            </a:r>
          </a:p>
          <a:p>
            <a:r>
              <a:rPr lang="en-US" baseline="0" dirty="0" smtClean="0"/>
              <a:t>Our anger is sinful when we keep a running record of how we have been mistreated. (1 </a:t>
            </a:r>
            <a:r>
              <a:rPr lang="en-US" baseline="0" dirty="0" err="1" smtClean="0"/>
              <a:t>Cor</a:t>
            </a:r>
            <a:r>
              <a:rPr lang="en-US" baseline="0" dirty="0" smtClean="0"/>
              <a:t> 13:5; Lev 19:18; Col 3:19)</a:t>
            </a:r>
          </a:p>
          <a:p>
            <a:r>
              <a:rPr lang="en-US" baseline="0" dirty="0" smtClean="0"/>
              <a:t>Our anger is sinful when we pretend that we are not angry. (</a:t>
            </a:r>
            <a:r>
              <a:rPr lang="en-US" baseline="0" dirty="0" err="1" smtClean="0"/>
              <a:t>Eph</a:t>
            </a:r>
            <a:r>
              <a:rPr lang="en-US" baseline="0" dirty="0" smtClean="0"/>
              <a:t> 4:25; James 5:16; 2 </a:t>
            </a:r>
            <a:r>
              <a:rPr lang="en-US" baseline="0" dirty="0" err="1" smtClean="0"/>
              <a:t>Cor</a:t>
            </a:r>
            <a:r>
              <a:rPr lang="en-US" baseline="0" dirty="0" smtClean="0"/>
              <a:t> 9:8)</a:t>
            </a:r>
          </a:p>
          <a:p>
            <a:r>
              <a:rPr lang="en-US" dirty="0" smtClean="0"/>
              <a:t>Our anger is sinful when we return evil for evil or attack the person with whom we are angry. (</a:t>
            </a:r>
            <a:r>
              <a:rPr lang="en-US" dirty="0" err="1" smtClean="0"/>
              <a:t>Prov</a:t>
            </a:r>
            <a:r>
              <a:rPr lang="en-US" dirty="0" smtClean="0"/>
              <a:t> 29:11; 29:22)</a:t>
            </a:r>
          </a:p>
          <a:p>
            <a:pPr lvl="1"/>
            <a:r>
              <a:rPr lang="en-US" dirty="0" smtClean="0"/>
              <a:t>Some people express anger verbally. </a:t>
            </a:r>
          </a:p>
          <a:p>
            <a:pPr lvl="1"/>
            <a:r>
              <a:rPr lang="en-US" dirty="0" smtClean="0"/>
              <a:t>Some express anger passively. </a:t>
            </a:r>
          </a:p>
          <a:p>
            <a:pPr lvl="1"/>
            <a:r>
              <a:rPr lang="en-US" dirty="0" smtClean="0"/>
              <a:t>Some express anger physically.</a:t>
            </a:r>
          </a:p>
          <a:p>
            <a:r>
              <a:rPr lang="en-US" dirty="0" smtClean="0"/>
              <a:t>Our anger is sinful when we attack or hurt a substitute. </a:t>
            </a:r>
            <a:r>
              <a:rPr lang="en-US" smtClean="0"/>
              <a:t>(1 Samuel 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4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GR 01" id="{29E8F347-0F8E-CC45-BE69-95860010028B}" vid="{6C1818C0-B646-A346-B462-1C23228F1E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WUCI</Template>
  <TotalTime>94</TotalTime>
  <Words>342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Cambria</vt:lpstr>
      <vt:lpstr>Arial</vt:lpstr>
      <vt:lpstr>Office Theme</vt:lpstr>
      <vt:lpstr>PowerPoint Presentation</vt:lpstr>
      <vt:lpstr>Sometimes it’s right and sometimes it’s wrong to be angry</vt:lpstr>
      <vt:lpstr>Ephesians 4:31</vt:lpstr>
      <vt:lpstr>Examples of Sinful Anger</vt:lpstr>
      <vt:lpstr>Examples of Anger (not sinful)</vt:lpstr>
      <vt:lpstr>Application Questions</vt:lpstr>
      <vt:lpstr>Characteristics of Sinful Anger</vt:lpstr>
      <vt:lpstr>When is anger wrong? 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Fant</dc:creator>
  <cp:lastModifiedBy>Marshall Fant</cp:lastModifiedBy>
  <cp:revision>6</cp:revision>
  <dcterms:created xsi:type="dcterms:W3CDTF">2018-01-23T21:32:21Z</dcterms:created>
  <dcterms:modified xsi:type="dcterms:W3CDTF">2018-01-23T23:06:29Z</dcterms:modified>
</cp:coreProperties>
</file>